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C229B-E7F1-4A2A-915C-5FC280038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B46C82-AED3-4800-A184-C41B4B3FB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22C01F-AA2E-409F-B307-DA4743DE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F95160-EC5A-48A1-BABE-B7297239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7EE4C-6E63-48D0-8305-C22E741B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0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33FD0-C7BC-469A-BE68-A507D6BA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524428-81BF-438D-9E6A-67FB4CED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24B9E3-D25B-4499-85E1-4CED8615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6CAD55-C363-4080-BC0B-B7AF9C8B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6C513C-506E-40ED-A96C-C1CF5D17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77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D80512-0848-44E5-8E3F-3BDC7DC0B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2913EB-19E7-482A-B018-3EEA159F1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063BBB-BFCF-4FBF-BB2E-B9B39602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EC2088-A0BE-4751-86E1-ABF59408D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97F05F-E05C-47A2-81F3-1958D201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2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A76ED-3F44-414D-8FEE-8F247FFB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C593FF-38C9-483A-B388-DCFD766CF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BD1CA-6901-40D7-85DE-8B9C5BF2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570CBF-6BEE-4B6B-942C-D090B39D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2C328E-C731-4E09-A0E3-14822143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0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D5FDB-61A5-4D97-895B-98F313BA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C3B3B5-C401-4D10-B540-AC41EE77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995528-5E2D-4420-B75C-0DDD8934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EF4FA3-16A5-4D21-8263-B1BF3A15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AD026F-8B9D-4036-9245-ECCD38C9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56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1ADDD-3A35-41CA-AB5D-9BA881B3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62957D-7685-4132-9C12-39D8121FE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8998F8-56F4-45F8-8071-D35E40E12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808C9A-B856-43E8-9175-A6F14FEE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4231B-8DB4-4DE3-8DE9-909B6509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4CC5F4-351B-4A07-99C6-5BB820FB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7F235-5A2E-4060-9B12-C2397BD3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8F8856-B46F-4A41-931C-B345DFC9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201389-798E-4EB0-BDDA-FAAEC7E0E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DCBD751-07E3-4D03-AB88-8A1CEAD86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328A08-642D-4E76-9D7A-6C70AE85D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0ECF0D-7E45-47E1-8760-3D092DBB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60584C-E672-4FCC-A67E-BC114898D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BF0A68-44E9-49C0-9FA5-BD07DAB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92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45DF8-F615-4FAF-9DA8-609D3FCB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84CBF8-AF99-426A-B917-72B6EE85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EAC0B8-C28D-4785-BEE7-9DDE5DD5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7DF01A-462A-45B7-9D25-2E1B397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90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0350E4-8195-4E10-ADE0-56C7AE2B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09DFE0-F395-46EB-9359-932513F4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D8877-E7EF-46C5-A7A7-588EDBE7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10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AC503-A970-42CD-B3C7-D99A4BEB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601C5-8372-4003-8CA9-689A6B6B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6631E9-0B58-4F5E-9150-AB7D0176E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C4FCA0-7472-4BBE-A577-07FFE657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1A9A64-5593-4794-B750-3FEC38EB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793835-1285-49BC-B742-E697D04A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50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2AF7D-73DE-4BB8-83C0-872ED5F0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18DE15-EB6D-401E-9285-3B18F5EED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7CB8F2-C081-43A0-A7DD-1ED7668E6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8CC97-36A6-46DC-948B-4BBF3E00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03CBAA-D2EE-4D17-8DF0-E49E5297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E11B0B-411C-4556-9501-199F04CB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08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34CBA-FCC8-4B4C-9F12-F74EFC84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393C03-0F5F-463E-98CB-4DE36E643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EEE666-4EE9-4562-A03D-81B61B31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997E-FC27-4EBD-ADC4-D5F4F880324E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D1FD18-6605-404E-8F02-797B53F01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8A261-8F3E-4FF5-8489-859A66049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BED43-7ED9-42E6-AFCF-C668DF7B9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78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C598F-20D4-4F48-A24C-1974B82D2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C41EAF-CFF3-4BD9-ACBE-96D2F905D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9FDA60-9FBF-46A2-98EA-B805F236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2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C663A-8907-4DBC-BB3D-9CFA6EA6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BA0F0-ACCC-46DD-B0A5-CFD8E1F2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B6008-880C-4963-8139-268DE2DE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7AFE8-14B7-4704-9195-446386D0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473B4-0B30-4036-B1FE-3D39AD3E7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8A7598-1B48-4E74-BD7F-015AF1CB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A1D80-CDBB-4A01-BC3E-81847672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102DCE-701B-4BBC-B12B-7410B8E3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155422-E91E-4884-984E-9FA5B035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9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8189-3108-457E-B526-C9DCCA92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96927-D507-467D-8D8D-D6954006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12636-B99C-4BCC-BDAA-D7BA4AFF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BD5E4-77DE-469D-BDFC-7FC751FD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56285C-28F8-4A84-8B5C-CD46B2D10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13466E-3B72-4DA8-9D1E-A4860E5E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F9DB4-5A1D-42C7-B759-768CF8EB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431CC-2A6C-4303-8CC9-BFB0DA7A3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CA07E3-A606-494E-BF18-12513B45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3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0CFD5-4CF9-4CFD-831E-16708886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308624-3C3D-47FB-A07D-076C17254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B42B9A-B8C6-43FB-A382-2CAF55E7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6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1157F-76DA-48DA-93C1-90095719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9B9ADB-5BBB-4F46-AEF2-4FED9148E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DA0C59-F9F3-4106-9481-87E3282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5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5E363-764F-4684-9ED3-34E2AE39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3D0B15-E595-47DF-ADAE-FC0ED38B5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BDD6D-3736-4FF6-B3DD-763A839D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1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50DDF-F743-4C99-B4CF-F01CF9BA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E3AF4-6068-4AE3-8367-A0F15011F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BB16F0-F997-4DCC-9C86-9106ACF0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3D665-A2DF-43CE-924D-6637FD37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F8B41A-C6AC-4CC8-B816-A80BF64B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9C8F3-2BBC-491F-83BE-950E79B8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53E7E-F9EE-44E6-93C1-B823A00E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88367D-E0CA-4E21-BBE4-17B551DA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D789DF-83C4-42C6-BF6C-1B2ACD84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926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Смирнов Андрей Анатольевич</dc:creator>
  <cp:lastModifiedBy>Смирнов Андрей Анатольевич</cp:lastModifiedBy>
  <cp:revision>4</cp:revision>
  <dcterms:created xsi:type="dcterms:W3CDTF">2024-05-28T07:55:13Z</dcterms:created>
  <dcterms:modified xsi:type="dcterms:W3CDTF">2024-05-31T08:26:49Z</dcterms:modified>
</cp:coreProperties>
</file>